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79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3" r:id="rId75"/>
    <p:sldId id="330" r:id="rId76"/>
    <p:sldId id="331" r:id="rId77"/>
    <p:sldId id="332" r:id="rId78"/>
  </p:sldIdLst>
  <p:sldSz cx="8280400" cy="5759450"/>
  <p:notesSz cx="6797675" cy="9929813"/>
  <p:photoAlbum layout="1pic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E9A4A-42AE-42FB-A742-5B5413DB931E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1549A-BBFA-4841-BE4E-387105B29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328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030" y="942577"/>
            <a:ext cx="7038340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0" y="3025045"/>
            <a:ext cx="6210300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6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40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25662" y="306637"/>
            <a:ext cx="1785461" cy="488086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278" y="306637"/>
            <a:ext cx="5252879" cy="488086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93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3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65" y="1435864"/>
            <a:ext cx="7141845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4965" y="3854300"/>
            <a:ext cx="7141845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/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2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278" y="1533187"/>
            <a:ext cx="3519170" cy="365431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953" y="1533187"/>
            <a:ext cx="3519170" cy="365431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16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306639"/>
            <a:ext cx="7141845" cy="11132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357" y="1411865"/>
            <a:ext cx="3502997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357" y="2103799"/>
            <a:ext cx="3502997" cy="30943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1953" y="1411865"/>
            <a:ext cx="3520249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1953" y="2103799"/>
            <a:ext cx="3520249" cy="30943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8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7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41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383963"/>
            <a:ext cx="2670645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248" y="829256"/>
            <a:ext cx="4191953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6" y="1727835"/>
            <a:ext cx="2670645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2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383963"/>
            <a:ext cx="2670645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20248" y="829256"/>
            <a:ext cx="4191953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6" y="1727835"/>
            <a:ext cx="2670645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94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9278" y="306639"/>
            <a:ext cx="7141845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278" y="1533187"/>
            <a:ext cx="7141845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9278" y="5338158"/>
            <a:ext cx="186309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0059B-D5F2-4E84-8C41-CD88C1858816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2883" y="5338158"/>
            <a:ext cx="2794635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8033" y="5338158"/>
            <a:ext cx="186309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BE9FA-A5CD-48AC-87E1-F0F159EC88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20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3507" y="1524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回归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9247" y="860611"/>
            <a:ext cx="28488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元线性回归</a:t>
            </a:r>
            <a:endParaRPr lang="en-US" altLang="zh-CN" dirty="0" smtClean="0"/>
          </a:p>
          <a:p>
            <a:r>
              <a:rPr lang="zh-CN" altLang="en-US" dirty="0"/>
              <a:t>回归参数的估计</a:t>
            </a:r>
          </a:p>
          <a:p>
            <a:r>
              <a:rPr lang="zh-CN" altLang="en-US" dirty="0"/>
              <a:t>回归方程的显著性检验</a:t>
            </a:r>
          </a:p>
          <a:p>
            <a:r>
              <a:rPr lang="zh-CN" altLang="en-US" dirty="0"/>
              <a:t>预测</a:t>
            </a:r>
          </a:p>
          <a:p>
            <a:r>
              <a:rPr lang="en-US" altLang="zh-CN" dirty="0"/>
              <a:t>R</a:t>
            </a:r>
            <a:r>
              <a:rPr lang="zh-CN" altLang="en-US" dirty="0"/>
              <a:t>中与线性回归相关的函数</a:t>
            </a:r>
          </a:p>
          <a:p>
            <a:r>
              <a:rPr lang="zh-CN" altLang="en-US" dirty="0"/>
              <a:t>多元线性回归</a:t>
            </a:r>
          </a:p>
          <a:p>
            <a:r>
              <a:rPr lang="zh-CN" altLang="en-US" dirty="0" smtClean="0"/>
              <a:t>预测</a:t>
            </a:r>
            <a:endParaRPr lang="en-US" altLang="zh-CN" dirty="0" smtClean="0"/>
          </a:p>
          <a:p>
            <a:r>
              <a:rPr lang="zh-CN" altLang="en-US" dirty="0" smtClean="0"/>
              <a:t>修正拟合模型</a:t>
            </a:r>
            <a:endParaRPr lang="en-US" altLang="zh-CN" dirty="0" smtClean="0"/>
          </a:p>
          <a:p>
            <a:r>
              <a:rPr lang="zh-CN" altLang="en-US" dirty="0" smtClean="0"/>
              <a:t>逐步回归</a:t>
            </a:r>
            <a:endParaRPr lang="en-US" altLang="zh-CN" dirty="0" smtClean="0"/>
          </a:p>
          <a:p>
            <a:r>
              <a:rPr lang="zh-CN" altLang="en-US" dirty="0" smtClean="0"/>
              <a:t>回归诊断</a:t>
            </a:r>
            <a:endParaRPr lang="en-US" altLang="zh-CN" dirty="0" smtClean="0"/>
          </a:p>
          <a:p>
            <a:r>
              <a:rPr lang="zh-CN" altLang="en-US" dirty="0" smtClean="0"/>
              <a:t>残差图</a:t>
            </a:r>
            <a:endParaRPr lang="en-US" altLang="zh-CN" dirty="0" smtClean="0"/>
          </a:p>
          <a:p>
            <a:r>
              <a:rPr lang="zh-CN" altLang="en-US" dirty="0" smtClean="0"/>
              <a:t>多重共线性</a:t>
            </a:r>
            <a:endParaRPr lang="en-US" altLang="zh-CN" dirty="0" smtClean="0"/>
          </a:p>
          <a:p>
            <a:r>
              <a:rPr lang="zh-CN" altLang="en-US" dirty="0" smtClean="0"/>
              <a:t>广义线性回归</a:t>
            </a:r>
            <a:endParaRPr lang="en-US" altLang="zh-CN" dirty="0" smtClean="0"/>
          </a:p>
          <a:p>
            <a:r>
              <a:rPr lang="zh-CN" altLang="en-US" dirty="0" smtClean="0"/>
              <a:t>非线性回归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59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4118" y="10757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回归方程的显著性检验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1236849"/>
            <a:ext cx="7888941" cy="24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4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8" y="1762392"/>
            <a:ext cx="2085714" cy="27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8" y="252294"/>
            <a:ext cx="4752381" cy="1095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474" y="1752868"/>
            <a:ext cx="4809524" cy="2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1035" t="4693"/>
          <a:stretch/>
        </p:blipFill>
        <p:spPr>
          <a:xfrm>
            <a:off x="3451412" y="1111624"/>
            <a:ext cx="4312024" cy="2876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935" y="5117007"/>
            <a:ext cx="2527288" cy="3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9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011" y="1165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预测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1" y="660738"/>
            <a:ext cx="7670631" cy="7915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42" y="1549381"/>
            <a:ext cx="5257143" cy="11904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69884" y="1627147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lm.sol &lt;- lm(Y ~ 1+</a:t>
            </a:r>
            <a:r>
              <a:rPr lang="zh-CN" altLang="en-US" dirty="0">
                <a:solidFill>
                  <a:srgbClr val="FF0000"/>
                </a:solidFill>
              </a:rPr>
              <a:t>X</a:t>
            </a:r>
            <a:r>
              <a:rPr lang="zh-CN" altLang="en-US" dirty="0"/>
              <a:t>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6" y="2836956"/>
            <a:ext cx="6813177" cy="21631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7176" y="5235389"/>
            <a:ext cx="431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new</a:t>
            </a:r>
            <a:r>
              <a:rPr lang="zh-CN" altLang="en-US" dirty="0" smtClean="0">
                <a:solidFill>
                  <a:srgbClr val="FF0000"/>
                </a:solidFill>
              </a:rPr>
              <a:t>的列名必须和</a:t>
            </a:r>
            <a:r>
              <a:rPr lang="en-US" altLang="zh-CN" dirty="0" smtClean="0">
                <a:solidFill>
                  <a:srgbClr val="FF0000"/>
                </a:solidFill>
              </a:rPr>
              <a:t>lm</a:t>
            </a:r>
            <a:r>
              <a:rPr lang="zh-CN" altLang="en-US" dirty="0" smtClean="0">
                <a:solidFill>
                  <a:srgbClr val="FF0000"/>
                </a:solidFill>
              </a:rPr>
              <a:t>中自变量的名字一样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50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400" y="98612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zh-CN" altLang="en-US" dirty="0" smtClean="0">
                <a:solidFill>
                  <a:srgbClr val="FF0000"/>
                </a:solidFill>
              </a:rPr>
              <a:t>中与线性回归相关的函数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1" y="555811"/>
            <a:ext cx="7129934" cy="506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3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" y="142307"/>
            <a:ext cx="8013674" cy="2438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9984"/>
          <a:stretch/>
        </p:blipFill>
        <p:spPr>
          <a:xfrm>
            <a:off x="560367" y="2554939"/>
            <a:ext cx="6145234" cy="65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6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46" y="137658"/>
            <a:ext cx="7501222" cy="31165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6" y="3350265"/>
            <a:ext cx="7501222" cy="22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04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5" y="448667"/>
            <a:ext cx="8013114" cy="46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6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3" y="467316"/>
            <a:ext cx="6991360" cy="3612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77" y="792663"/>
            <a:ext cx="8025723" cy="47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83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764" y="1523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多元线性回归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2" y="1098000"/>
            <a:ext cx="7962681" cy="39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12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6" y="392102"/>
            <a:ext cx="7992101" cy="49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0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80" y="470995"/>
            <a:ext cx="7878913" cy="33294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77" y="3800446"/>
            <a:ext cx="7723999" cy="17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24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" y="180308"/>
            <a:ext cx="8123485" cy="10787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19" y="1342658"/>
            <a:ext cx="7044758" cy="41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84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26" y="308798"/>
            <a:ext cx="4828571" cy="42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26" y="4874401"/>
            <a:ext cx="3760486" cy="4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6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83" y="152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预测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3" y="653143"/>
            <a:ext cx="7888941" cy="3623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3" y="1401184"/>
            <a:ext cx="5276190" cy="1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294" y="1434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修正拟合模型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585045"/>
            <a:ext cx="7817224" cy="37749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11623" y="4634753"/>
            <a:ext cx="536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fm6 &lt;- lm(y ~ x1+x2+x3+x4+x5+x6, data=production)</a:t>
            </a:r>
          </a:p>
          <a:p>
            <a:r>
              <a:rPr lang="en-US" altLang="zh-CN" dirty="0" smtClean="0"/>
              <a:t>smf6 &lt;- lm(</a:t>
            </a:r>
            <a:r>
              <a:rPr lang="en-US" altLang="zh-CN" dirty="0" err="1" smtClean="0"/>
              <a:t>sqrt</a:t>
            </a:r>
            <a:r>
              <a:rPr lang="en-US" altLang="zh-CN" dirty="0" smtClean="0"/>
              <a:t>(y) ~ x1+x2+x3+x4+x5, data=production)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53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8" y="1151966"/>
            <a:ext cx="8051768" cy="25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63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9" y="144735"/>
            <a:ext cx="7390153" cy="53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120" y="68869"/>
            <a:ext cx="4239798" cy="55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67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9" y="281443"/>
            <a:ext cx="7636596" cy="10787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6" y="1360190"/>
            <a:ext cx="4632570" cy="4266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62" y="3490193"/>
            <a:ext cx="3692450" cy="37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81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8" y="257018"/>
            <a:ext cx="1609524" cy="4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177" y="91081"/>
            <a:ext cx="3262977" cy="26431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38" y="3180607"/>
            <a:ext cx="3047619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577" y="2876290"/>
            <a:ext cx="3392681" cy="27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50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" y="172304"/>
            <a:ext cx="4003244" cy="2687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39" y="172304"/>
            <a:ext cx="4193401" cy="26874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722" y="2877671"/>
            <a:ext cx="4101704" cy="2844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28" y="2438400"/>
            <a:ext cx="2001622" cy="25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9671" y="2438400"/>
            <a:ext cx="2135975" cy="25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886722" y="5307106"/>
            <a:ext cx="2057749" cy="25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4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3" y="958173"/>
            <a:ext cx="7965205" cy="34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49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4470" y="1075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逐步回归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" y="982308"/>
            <a:ext cx="7969624" cy="40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01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5" y="244772"/>
            <a:ext cx="7901381" cy="52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59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1" y="161180"/>
            <a:ext cx="4942857" cy="45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1" y="4873302"/>
            <a:ext cx="7500449" cy="6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84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6" y="290252"/>
            <a:ext cx="3752381" cy="33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51" y="62753"/>
            <a:ext cx="4809524" cy="30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05" y="3756940"/>
            <a:ext cx="6871026" cy="19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91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28" y="62753"/>
            <a:ext cx="7264091" cy="561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21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5" y="120946"/>
            <a:ext cx="7987338" cy="1487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7" y="1678085"/>
            <a:ext cx="4946912" cy="31731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983" y="5081149"/>
            <a:ext cx="3585452" cy="40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4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99013" y="1075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回归诊断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4118" y="5692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什么是回归诊断？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97" y="1346468"/>
            <a:ext cx="7907521" cy="361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7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18" y="84006"/>
            <a:ext cx="6856262" cy="17540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2" y="1838096"/>
            <a:ext cx="4727924" cy="38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6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5" y="375175"/>
            <a:ext cx="5876190" cy="39333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39788" y="5011271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Magneto" panose="04030805050802020D02" pitchFamily="82" charset="0"/>
              </a:rPr>
              <a:t>Y = 3 + 0.5X</a:t>
            </a:r>
            <a:endParaRPr lang="zh-CN" altLang="en-US" dirty="0">
              <a:solidFill>
                <a:srgbClr val="FF0000"/>
              </a:solidFill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583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6" y="68063"/>
            <a:ext cx="4149613" cy="24123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7" y="2598564"/>
            <a:ext cx="4293048" cy="24845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475" y="1969698"/>
            <a:ext cx="3986099" cy="238673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5435" y="83421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Magneto" panose="04030805050802020D02" pitchFamily="82" charset="0"/>
              </a:rPr>
              <a:t>Y = 3 + 0.5X</a:t>
            </a:r>
            <a:endParaRPr lang="zh-CN" altLang="en-US" dirty="0">
              <a:solidFill>
                <a:srgbClr val="FF0000"/>
              </a:solidFill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61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906" y="1434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</a:t>
            </a:r>
            <a:r>
              <a:rPr lang="zh-CN" altLang="en-US" dirty="0" smtClean="0">
                <a:solidFill>
                  <a:srgbClr val="FF0000"/>
                </a:solidFill>
              </a:rPr>
              <a:t>元线性回归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906" y="708212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一个因变量</a:t>
            </a:r>
            <a:r>
              <a:rPr lang="en-US" altLang="zh-CN" dirty="0" smtClean="0"/>
              <a:t>Y</a:t>
            </a:r>
            <a:r>
              <a:rPr lang="zh-CN" altLang="en-US" dirty="0" smtClean="0"/>
              <a:t>和一个自变量</a:t>
            </a:r>
            <a:r>
              <a:rPr lang="en-US" altLang="zh-CN" dirty="0" smtClean="0"/>
              <a:t>X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6" y="1151286"/>
            <a:ext cx="7515299" cy="446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93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0" y="117861"/>
            <a:ext cx="7935017" cy="14419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1" y="1848937"/>
            <a:ext cx="7625094" cy="22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8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94" y="1334487"/>
            <a:ext cx="5428378" cy="2869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5494" y="519954"/>
            <a:ext cx="1248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scatter plot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散点图</a:t>
            </a:r>
          </a:p>
        </p:txBody>
      </p:sp>
    </p:spTree>
    <p:extLst>
      <p:ext uri="{BB962C8B-B14F-4D97-AF65-F5344CB8AC3E}">
        <p14:creationId xmlns:p14="http://schemas.microsoft.com/office/powerpoint/2010/main" val="906526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25" y="94300"/>
            <a:ext cx="5570181" cy="55794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4588" y="833718"/>
            <a:ext cx="1248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scatter plot</a:t>
            </a:r>
          </a:p>
          <a:p>
            <a:r>
              <a:rPr lang="zh-CN" altLang="en-US" dirty="0"/>
              <a:t>散点图</a:t>
            </a:r>
          </a:p>
        </p:txBody>
      </p:sp>
    </p:spTree>
    <p:extLst>
      <p:ext uri="{BB962C8B-B14F-4D97-AF65-F5344CB8AC3E}">
        <p14:creationId xmlns:p14="http://schemas.microsoft.com/office/powerpoint/2010/main" val="4004371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6" y="192072"/>
            <a:ext cx="3220565" cy="34655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474" y="263787"/>
            <a:ext cx="3340446" cy="34655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3" y="4100428"/>
            <a:ext cx="7547305" cy="13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1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1" y="386609"/>
            <a:ext cx="4242760" cy="29124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75" y="4358092"/>
            <a:ext cx="3833014" cy="3503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973" r="1397"/>
          <a:stretch/>
        </p:blipFill>
        <p:spPr>
          <a:xfrm>
            <a:off x="4643718" y="1070256"/>
            <a:ext cx="3550023" cy="382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65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9" y="126439"/>
            <a:ext cx="2856207" cy="29967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9" y="3652425"/>
            <a:ext cx="6584082" cy="6003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9" y="4252797"/>
            <a:ext cx="5938622" cy="3403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649" y="450770"/>
            <a:ext cx="4141264" cy="29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4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4" y="220289"/>
            <a:ext cx="3528560" cy="37101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5" y="4302337"/>
            <a:ext cx="3371429" cy="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5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6" y="4275517"/>
            <a:ext cx="7332913" cy="12617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02" y="101120"/>
            <a:ext cx="3704210" cy="39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3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046" y="17929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残差相关的检验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1" y="952156"/>
            <a:ext cx="8017877" cy="1098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1" y="2529714"/>
            <a:ext cx="7906872" cy="23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5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1" y="134538"/>
            <a:ext cx="7020827" cy="29947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1" y="3138302"/>
            <a:ext cx="7119439" cy="25617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80520" y="1084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普通残差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06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0594" y="379950"/>
            <a:ext cx="41402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X &lt;- c(seq(0.1, 0.18, by=0.01), 0.2, 0.21, 0.23)</a:t>
            </a:r>
          </a:p>
          <a:p>
            <a:r>
              <a:rPr lang="zh-CN" altLang="en-US" dirty="0"/>
              <a:t>Y &lt;- c(42, 43.5, 45, 45.5, 45, 47.5, 49, 53, 50, 55, 55, 60)</a:t>
            </a:r>
          </a:p>
          <a:p>
            <a:r>
              <a:rPr lang="zh-CN" altLang="en-US" dirty="0"/>
              <a:t>plot(X, Y)</a:t>
            </a:r>
          </a:p>
          <a:p>
            <a:r>
              <a:rPr lang="zh-CN" altLang="en-US" dirty="0"/>
              <a:t>abline(lm(Y~X))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05" y="1842554"/>
            <a:ext cx="3800000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46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6871" y="134470"/>
            <a:ext cx="3637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标准化残差：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内学生化残差 </a:t>
            </a:r>
            <a:r>
              <a:rPr lang="en-US" altLang="zh-CN" dirty="0" smtClean="0">
                <a:solidFill>
                  <a:srgbClr val="FF0000"/>
                </a:solidFill>
              </a:rPr>
              <a:t>+ </a:t>
            </a:r>
            <a:r>
              <a:rPr lang="zh-CN" altLang="en-US" dirty="0" smtClean="0">
                <a:solidFill>
                  <a:srgbClr val="FF0000"/>
                </a:solidFill>
              </a:rPr>
              <a:t>外学生化残差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975900"/>
            <a:ext cx="7627632" cy="2123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1" y="3467410"/>
            <a:ext cx="7627632" cy="668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71" y="4073337"/>
            <a:ext cx="7627632" cy="13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50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4" y="608068"/>
            <a:ext cx="7675539" cy="72913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9944" y="986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残差图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23" y="1588217"/>
            <a:ext cx="7423780" cy="402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9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23" y="2913790"/>
            <a:ext cx="7848106" cy="22184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19627"/>
          <a:stretch/>
        </p:blipFill>
        <p:spPr>
          <a:xfrm>
            <a:off x="848223" y="482362"/>
            <a:ext cx="6645705" cy="19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50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" y="180308"/>
            <a:ext cx="8123485" cy="10787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19" y="1342658"/>
            <a:ext cx="7044758" cy="41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0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26" y="308798"/>
            <a:ext cx="4828571" cy="42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26" y="4874401"/>
            <a:ext cx="3760486" cy="4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35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9" y="193531"/>
            <a:ext cx="7846114" cy="18504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9" y="2348753"/>
            <a:ext cx="5441091" cy="26941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38800" y="285974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残差具有相同的分布且</a:t>
            </a:r>
            <a:endParaRPr lang="en-US" altLang="zh-CN" dirty="0" smtClean="0"/>
          </a:p>
          <a:p>
            <a:r>
              <a:rPr lang="zh-CN" altLang="en-US" dirty="0" smtClean="0"/>
              <a:t>满足模型的各假设条件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393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3" y="73848"/>
            <a:ext cx="6966479" cy="8989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40" y="972749"/>
            <a:ext cx="4392178" cy="47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0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5" y="73094"/>
            <a:ext cx="3966947" cy="24459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4" y="2629389"/>
            <a:ext cx="4830819" cy="29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51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43" y="367553"/>
            <a:ext cx="2123810" cy="5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75" y="26895"/>
            <a:ext cx="2746954" cy="29774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30258"/>
          <a:stretch/>
        </p:blipFill>
        <p:spPr>
          <a:xfrm>
            <a:off x="272343" y="2992469"/>
            <a:ext cx="6586320" cy="1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78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34" y="1250731"/>
            <a:ext cx="4686319" cy="7140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34" y="279748"/>
            <a:ext cx="4318766" cy="8188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41" y="2388130"/>
            <a:ext cx="2790476" cy="10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098" y="1964769"/>
            <a:ext cx="3472714" cy="36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3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1" y="152401"/>
            <a:ext cx="7702147" cy="548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63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24" y="152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多重共线性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672806"/>
            <a:ext cx="7880271" cy="10753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8" y="1962894"/>
            <a:ext cx="4544020" cy="1224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8" y="3186899"/>
            <a:ext cx="7385831" cy="361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99" y="3894044"/>
            <a:ext cx="6605902" cy="15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93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6" y="783321"/>
            <a:ext cx="6757573" cy="10761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7224" y="152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多重共线性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4" y="2121057"/>
            <a:ext cx="7876877" cy="33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66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11" y="262702"/>
            <a:ext cx="5299813" cy="5407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783" y="1613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多重共线性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55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17" y="66462"/>
            <a:ext cx="5399952" cy="37614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17" y="3827930"/>
            <a:ext cx="6041331" cy="187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11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0" y="901183"/>
            <a:ext cx="6793721" cy="187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0" y="2771683"/>
            <a:ext cx="5897251" cy="96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76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294" y="1613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广义线性回归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682890"/>
            <a:ext cx="7906871" cy="10403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9" y="2616854"/>
            <a:ext cx="7077280" cy="415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94" y="2996662"/>
            <a:ext cx="7709647" cy="18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20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23" y="717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正态分布族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435575"/>
            <a:ext cx="7939706" cy="18145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1345" y="2402539"/>
            <a:ext cx="158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Poisson</a:t>
            </a:r>
            <a:r>
              <a:rPr lang="zh-CN" altLang="en-US" dirty="0" smtClean="0">
                <a:solidFill>
                  <a:srgbClr val="FF0000"/>
                </a:solidFill>
              </a:rPr>
              <a:t>分布族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75" y="2771870"/>
            <a:ext cx="7775212" cy="27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73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9273" y="24204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二项</a:t>
            </a:r>
            <a:r>
              <a:rPr lang="zh-CN" altLang="en-US" dirty="0" smtClean="0">
                <a:solidFill>
                  <a:srgbClr val="FF0000"/>
                </a:solidFill>
              </a:rPr>
              <a:t>分布族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7" y="808603"/>
            <a:ext cx="7826189" cy="14272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7" y="2813844"/>
            <a:ext cx="7898001" cy="15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156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3" y="121562"/>
            <a:ext cx="6809878" cy="19064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9" y="1956333"/>
            <a:ext cx="695948" cy="2560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94" y="2421626"/>
            <a:ext cx="6540936" cy="3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7" y="157923"/>
            <a:ext cx="4723809" cy="17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7" y="1974789"/>
            <a:ext cx="4857143" cy="3495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998" r="2869"/>
          <a:stretch/>
        </p:blipFill>
        <p:spPr>
          <a:xfrm>
            <a:off x="4984378" y="1119992"/>
            <a:ext cx="3030070" cy="6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0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5506" y="1255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回归参数的估计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3" y="678989"/>
            <a:ext cx="7505482" cy="483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904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26" y="149016"/>
            <a:ext cx="6731720" cy="18843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65" y="1555621"/>
            <a:ext cx="4230759" cy="40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3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23" y="2061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非线性回归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1261275"/>
            <a:ext cx="7853083" cy="31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6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9" y="817357"/>
            <a:ext cx="7917857" cy="47300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7223" y="2061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非线性回归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81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5" y="1694895"/>
            <a:ext cx="8040502" cy="26081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2345" y="25101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非线性模型的参数估计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3951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7" y="536851"/>
            <a:ext cx="7947986" cy="3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16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13" y="79995"/>
            <a:ext cx="4295534" cy="55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326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56" y="321947"/>
            <a:ext cx="4809524" cy="39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13" y="4997671"/>
            <a:ext cx="4494643" cy="46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538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706" y="134885"/>
            <a:ext cx="3447619" cy="6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2" y="1220518"/>
            <a:ext cx="4516388" cy="44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25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63" y="742459"/>
            <a:ext cx="7104708" cy="3833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5506" y="1255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回归参数的估计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62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9" y="529927"/>
            <a:ext cx="7869401" cy="47502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5506" y="1255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回归参数的估计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686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737</TotalTime>
  <Words>251</Words>
  <Application>Microsoft Office PowerPoint</Application>
  <PresentationFormat>自定义</PresentationFormat>
  <Paragraphs>60</Paragraphs>
  <Slides>77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5" baseType="lpstr">
      <vt:lpstr>等线</vt:lpstr>
      <vt:lpstr>等线 Light</vt:lpstr>
      <vt:lpstr>宋体</vt:lpstr>
      <vt:lpstr>Arial</vt:lpstr>
      <vt:lpstr>Calibri</vt:lpstr>
      <vt:lpstr>Calibri Light</vt:lpstr>
      <vt:lpstr>Magneto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Wen</dc:creator>
  <cp:lastModifiedBy>Yao Wen</cp:lastModifiedBy>
  <cp:revision>393</cp:revision>
  <cp:lastPrinted>2018-05-09T05:42:13Z</cp:lastPrinted>
  <dcterms:created xsi:type="dcterms:W3CDTF">2018-03-11T13:21:55Z</dcterms:created>
  <dcterms:modified xsi:type="dcterms:W3CDTF">2018-05-16T05:37:40Z</dcterms:modified>
</cp:coreProperties>
</file>